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3"/>
  </p:notesMasterIdLst>
  <p:sldIdLst>
    <p:sldId id="256" r:id="rId2"/>
    <p:sldId id="257" r:id="rId3"/>
    <p:sldId id="261" r:id="rId4"/>
    <p:sldId id="259" r:id="rId5"/>
    <p:sldId id="263" r:id="rId6"/>
    <p:sldId id="264" r:id="rId7"/>
    <p:sldId id="265" r:id="rId8"/>
    <p:sldId id="262" r:id="rId9"/>
    <p:sldId id="266" r:id="rId10"/>
    <p:sldId id="260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CF820-EDDC-42BE-8FEC-BA12AF16CA0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7C8EC-F0EA-424E-BDC6-445C0DED2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4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7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570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89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450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93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77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44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2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4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3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2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9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5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2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3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A03649-506E-461B-8284-50E92BA4C9E3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65B978-2D79-4E88-B65E-D0C1C2303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55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9505056" cy="1981200"/>
          </a:xfrm>
        </p:spPr>
        <p:txBody>
          <a:bodyPr>
            <a:normAutofit fontScale="90000"/>
          </a:bodyPr>
          <a:lstStyle/>
          <a:p>
            <a:r>
              <a:rPr lang="ru-RU" sz="5400" b="1" dirty="0"/>
              <a:t>Герой Советского Союза</a:t>
            </a:r>
            <a:br>
              <a:rPr lang="ru-RU" sz="5400" b="1" dirty="0"/>
            </a:br>
            <a:r>
              <a:rPr lang="ru-RU" sz="5400" b="1" dirty="0" err="1"/>
              <a:t>Авиард</a:t>
            </a:r>
            <a:r>
              <a:rPr lang="ru-RU" sz="5400" b="1" dirty="0"/>
              <a:t> Гаврилович Фастовец</a:t>
            </a:r>
            <a:endParaRPr lang="ru-RU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76872"/>
            <a:ext cx="3744416" cy="409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296652"/>
            <a:ext cx="5472608" cy="6264696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После ухода с лётной работы продолжал трудиться в ОКБ имени А. И. Микояна инженером по системам посадки на палубу корабля.</a:t>
            </a:r>
          </a:p>
          <a:p>
            <a:r>
              <a:rPr lang="ru-RU" sz="3200" dirty="0">
                <a:solidFill>
                  <a:schemeClr val="tx1"/>
                </a:solidFill>
              </a:rPr>
              <a:t>Умер 5 сентября 1991 года  в Москве. </a:t>
            </a:r>
          </a:p>
          <a:p>
            <a:r>
              <a:rPr lang="ru-RU" sz="3200" dirty="0">
                <a:solidFill>
                  <a:schemeClr val="tx1"/>
                </a:solidFill>
              </a:rPr>
              <a:t>Похоронен на </a:t>
            </a:r>
            <a:r>
              <a:rPr lang="ru-RU" sz="3200" u="sng" dirty="0">
                <a:solidFill>
                  <a:schemeClr val="tx1"/>
                </a:solidFill>
              </a:rPr>
              <a:t>Даниловском кладбище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F88EC0-08A2-4294-AC0E-F1706A91A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14" y="1052736"/>
            <a:ext cx="3452299" cy="49903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5" y="692696"/>
            <a:ext cx="3168352" cy="5327104"/>
          </a:xfrm>
        </p:spPr>
        <p:txBody>
          <a:bodyPr>
            <a:normAutofit/>
          </a:bodyPr>
          <a:lstStyle/>
          <a:p>
            <a:r>
              <a:rPr lang="ru-RU" dirty="0"/>
              <a:t>На малой родине, в городе Коврове на Алее Славы ему установлен памятник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685" y="0"/>
            <a:ext cx="533331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16632"/>
            <a:ext cx="471601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Родился 5 июля 1937 года в городе Ковров, Владимирской области, </a:t>
            </a:r>
            <a:r>
              <a:rPr lang="ru-RU" sz="2800" dirty="0"/>
              <a:t> в семье военного лётчика </a:t>
            </a:r>
            <a:br>
              <a:rPr lang="ru-RU" b="1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562" y="0"/>
            <a:ext cx="3816424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504" y="2708920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Отец -  Фастовец Гаврила </a:t>
            </a:r>
            <a:r>
              <a:rPr lang="ru-RU" sz="2800" dirty="0" err="1"/>
              <a:t>Евстропович</a:t>
            </a:r>
            <a:r>
              <a:rPr lang="ru-RU" sz="2800" dirty="0"/>
              <a:t>, был инструктором  парашютного спорта, а позднее начальником парашютной станции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562" y="3139817"/>
            <a:ext cx="3849934" cy="282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38082" y="5987122"/>
            <a:ext cx="3564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 Инструктор Г.Е. Фастовец  (крайний справа)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1115616" y="5013176"/>
            <a:ext cx="7056784" cy="484632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03648" y="4905164"/>
            <a:ext cx="0" cy="216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1043608" y="43651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1954</a:t>
            </a: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1907704" y="43651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1955</a:t>
            </a:r>
          </a:p>
        </p:txBody>
      </p:sp>
      <p:sp>
        <p:nvSpPr>
          <p:cNvPr id="19" name="TextBox 18">
            <a:hlinkClick r:id="rId3" action="ppaction://hlinksldjump"/>
          </p:cNvPr>
          <p:cNvSpPr txBox="1"/>
          <p:nvPr/>
        </p:nvSpPr>
        <p:spPr>
          <a:xfrm>
            <a:off x="2915816" y="42930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1957-1965</a:t>
            </a: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4355976" y="42930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1967-1987</a:t>
            </a: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5796136" y="42930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1987-1991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267744" y="4905164"/>
            <a:ext cx="0" cy="216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635896" y="4905164"/>
            <a:ext cx="0" cy="216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04048" y="4905164"/>
            <a:ext cx="0" cy="216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510302" y="4905164"/>
            <a:ext cx="0" cy="216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627784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/>
              <a:t>Жизненные этапы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909232"/>
            <a:ext cx="6264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В 1941  семья  А.Г. Фастовца переехала в Иваново</a:t>
            </a:r>
          </a:p>
          <a:p>
            <a:pPr lvl="0">
              <a:spcBef>
                <a:spcPct val="0"/>
              </a:spcBef>
              <a:defRPr/>
            </a:pP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В 1954 г он закончил  ивановскую спецшколу ВВС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196752"/>
            <a:ext cx="2304256" cy="26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132856"/>
            <a:ext cx="5688632" cy="453650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1955г.-   окончил </a:t>
            </a:r>
            <a:br>
              <a:rPr lang="ru-RU" dirty="0"/>
            </a:br>
            <a:r>
              <a:rPr lang="ru-RU" dirty="0"/>
              <a:t>26-ю военную авиационную школу первоначального обучения лётчиков (г.Актюбинск)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475" y="0"/>
            <a:ext cx="3397525" cy="524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6588224" y="594928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1957—1965гг.- окончил </a:t>
            </a:r>
            <a:r>
              <a:rPr lang="ru-RU" sz="3600" b="1" dirty="0" err="1"/>
              <a:t>Качинское</a:t>
            </a:r>
            <a:r>
              <a:rPr lang="ru-RU" sz="3600" b="1" dirty="0"/>
              <a:t> высшее военное авиационное училище и стал летчиком инструктором. Преподавал в этом училище</a:t>
            </a:r>
            <a:r>
              <a:rPr lang="ru-RU" sz="3600" dirty="0"/>
              <a:t>.</a:t>
            </a:r>
            <a:br>
              <a:rPr lang="ru-RU" sz="3100" dirty="0"/>
            </a:br>
            <a:br>
              <a:rPr lang="ru-RU" sz="3100" dirty="0"/>
            </a:br>
            <a:br>
              <a:rPr lang="ru-RU" dirty="0"/>
            </a:br>
            <a:endParaRPr lang="ru-RU" b="1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67544" y="2780928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42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575556" y="3321736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90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За 8 лет подготовил более 100 </a:t>
            </a:r>
            <a:r>
              <a:rPr lang="ru-RU" sz="89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высококлассных пилотов</a:t>
            </a:r>
            <a:br>
              <a:rPr kumimoji="0" lang="ru-RU" sz="420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4581128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 1965 был отправлен в запас в звании</a:t>
            </a:r>
            <a:r>
              <a:rPr kumimoji="0" lang="ru-RU" sz="5300" b="0" i="0" u="none" strike="noStrike" kern="1200" cap="none" spc="-100" normalizeH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майора</a:t>
            </a:r>
            <a:br>
              <a:rPr kumimoji="0" lang="ru-RU" sz="42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трелка влево 13">
            <a:hlinkClick r:id="rId2" action="ppaction://hlinksldjump"/>
          </p:cNvPr>
          <p:cNvSpPr/>
          <p:nvPr/>
        </p:nvSpPr>
        <p:spPr>
          <a:xfrm>
            <a:off x="7380312" y="573325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-158330"/>
            <a:ext cx="5112568" cy="589158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В 1967 г. окончил школу летчиков испытателей и 10 лет работал летчиком испытателем в ОКБ имени А.И. Микояна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10540"/>
            <a:ext cx="3826155" cy="36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98373" y="5877272"/>
            <a:ext cx="382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Команда испытателей ОКБ.</a:t>
            </a:r>
          </a:p>
          <a:p>
            <a:r>
              <a:rPr lang="ru-RU" dirty="0"/>
              <a:t> В центре  Фастовец А.Г.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260648"/>
            <a:ext cx="4680520" cy="586551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Поднял в небо и провёл испытания сверхзвуковых боевых самолётов МиГ-23МЛ (1975), МиГ-29УБ (1981), МиГ-31Д (1987), </a:t>
            </a:r>
          </a:p>
          <a:p>
            <a:r>
              <a:rPr lang="ru-RU" sz="3200" dirty="0">
                <a:solidFill>
                  <a:schemeClr val="tx1"/>
                </a:solidFill>
              </a:rPr>
              <a:t>модели 31Д до него ранее никто не испытывал.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53012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Миг 31Д.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6965" y="1700808"/>
            <a:ext cx="41764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5BBE82-3C4A-47D3-B9E6-08275AFC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4495800"/>
            <a:ext cx="3894584" cy="1524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0"/>
            <a:ext cx="9001000" cy="674136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21 августа 1982 года впервые в стране на самолёте МиГ-29ЛЛ произвёл взлёт с трамплина</a:t>
            </a:r>
          </a:p>
          <a:p>
            <a:r>
              <a:rPr lang="ru-RU" sz="2800" dirty="0">
                <a:solidFill>
                  <a:schemeClr val="tx1"/>
                </a:solidFill>
              </a:rPr>
              <a:t> Участвовал в испытаниях самолётов МиГ-21, МиГ-23, МиГ-25, МиГ-27, МиГ-29,  и их модификаций.</a:t>
            </a:r>
          </a:p>
          <a:p>
            <a:r>
              <a:rPr lang="ru-RU" sz="2800" dirty="0">
                <a:solidFill>
                  <a:schemeClr val="tx1"/>
                </a:solidFill>
              </a:rPr>
              <a:t>Катапультировался из разрушающегося истребителя МиГ-23.</a:t>
            </a:r>
          </a:p>
          <a:p>
            <a:r>
              <a:rPr lang="ru-RU" sz="2800" dirty="0">
                <a:solidFill>
                  <a:schemeClr val="tx1"/>
                </a:solidFill>
              </a:rPr>
              <a:t>В октябре 1976 года выполнил первый полёт и провёл испытания экспериментального самолёта МиГ-105.11 (дозвукового аналога орбитального самолёта) в проекте «Спираль».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Герой Советского Союза - за мужество и героизм, проявленные при испытании новой авиационной техники (указ Президиума Верховного Совета СССР от 9 сентября 1976 года медаль «Золотая Звезда» № 11277)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endParaRPr lang="ru-RU" sz="2800" dirty="0"/>
          </a:p>
          <a:p>
            <a:r>
              <a:rPr lang="ru-RU" sz="2800" dirty="0">
                <a:solidFill>
                  <a:schemeClr val="tx1"/>
                </a:solidFill>
              </a:rPr>
              <a:t> Награждён орденами Ленина (1976) медаль «Золотая Звезда» № 11277),  Октябрьской Революции(1974), «Знак Почёта» (1971)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132856"/>
            <a:ext cx="17430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7596336" y="60212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279</TotalTime>
  <Words>378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3</vt:lpstr>
      <vt:lpstr>Сектор</vt:lpstr>
      <vt:lpstr>Герой Советского Союза Авиард Гаврилович Фастовец</vt:lpstr>
      <vt:lpstr>Презентация PowerPoint</vt:lpstr>
      <vt:lpstr>Презентация PowerPoint</vt:lpstr>
      <vt:lpstr>   1955г.-   окончил  26-ю военную авиационную школу первоначального обучения лётчиков (г.Актюбинск) </vt:lpstr>
      <vt:lpstr>1957—1965гг.- окончил Качинское высшее военное авиационное училище и стал летчиком инструктором. Преподавал в этом училище.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малой родине, в городе Коврове на Алее Славы ему установлен памятник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Андрей Рублев</dc:title>
  <dc:creator>елена</dc:creator>
  <cp:lastModifiedBy>Глухов Александр Александрович</cp:lastModifiedBy>
  <cp:revision>35</cp:revision>
  <dcterms:created xsi:type="dcterms:W3CDTF">2012-01-23T08:07:10Z</dcterms:created>
  <dcterms:modified xsi:type="dcterms:W3CDTF">2021-03-23T09:13:14Z</dcterms:modified>
</cp:coreProperties>
</file>